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22"/>
  </p:notesMasterIdLst>
  <p:handoutMasterIdLst>
    <p:handoutMasterId r:id="rId2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4" r:id="rId16"/>
    <p:sldId id="275" r:id="rId17"/>
    <p:sldId id="276" r:id="rId18"/>
    <p:sldId id="277" r:id="rId19"/>
    <p:sldId id="284" r:id="rId20"/>
    <p:sldId id="285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29" d="100"/>
          <a:sy n="129" d="100"/>
        </p:scale>
        <p:origin x="150" y="510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Voorwinden" userId="adc43841-46f6-4a3a-966f-33cb6ec2275b" providerId="ADAL" clId="{49C6DEC6-FA11-4425-8F97-769A61AF473E}"/>
    <pc:docChg chg="custSel modSld">
      <pc:chgData name="Rob Voorwinden" userId="adc43841-46f6-4a3a-966f-33cb6ec2275b" providerId="ADAL" clId="{49C6DEC6-FA11-4425-8F97-769A61AF473E}" dt="2021-09-02T14:06:16.444" v="1" actId="27636"/>
      <pc:docMkLst>
        <pc:docMk/>
      </pc:docMkLst>
      <pc:sldChg chg="addSp delSp modSp mod chgLayout">
        <pc:chgData name="Rob Voorwinden" userId="adc43841-46f6-4a3a-966f-33cb6ec2275b" providerId="ADAL" clId="{49C6DEC6-FA11-4425-8F97-769A61AF473E}" dt="2021-09-02T14:06:16.444" v="1" actId="27636"/>
        <pc:sldMkLst>
          <pc:docMk/>
          <pc:sldMk cId="0" sldId="258"/>
        </pc:sldMkLst>
        <pc:spChg chg="mod ord">
          <ac:chgData name="Rob Voorwinden" userId="adc43841-46f6-4a3a-966f-33cb6ec2275b" providerId="ADAL" clId="{49C6DEC6-FA11-4425-8F97-769A61AF473E}" dt="2021-09-02T14:06:16.444" v="1" actId="27636"/>
          <ac:spMkLst>
            <pc:docMk/>
            <pc:sldMk cId="0" sldId="258"/>
            <ac:spMk id="2" creationId="{00000000-0000-0000-0000-000000000000}"/>
          </ac:spMkLst>
        </pc:spChg>
        <pc:spChg chg="mod ord">
          <ac:chgData name="Rob Voorwinden" userId="adc43841-46f6-4a3a-966f-33cb6ec2275b" providerId="ADAL" clId="{49C6DEC6-FA11-4425-8F97-769A61AF473E}" dt="2021-09-02T14:06:16.428" v="0" actId="6264"/>
          <ac:spMkLst>
            <pc:docMk/>
            <pc:sldMk cId="0" sldId="258"/>
            <ac:spMk id="3" creationId="{00000000-0000-0000-0000-000000000000}"/>
          </ac:spMkLst>
        </pc:spChg>
        <pc:spChg chg="add del mod">
          <ac:chgData name="Rob Voorwinden" userId="adc43841-46f6-4a3a-966f-33cb6ec2275b" providerId="ADAL" clId="{49C6DEC6-FA11-4425-8F97-769A61AF473E}" dt="2021-09-02T14:06:16.428" v="0" actId="6264"/>
          <ac:spMkLst>
            <pc:docMk/>
            <pc:sldMk cId="0" sldId="258"/>
            <ac:spMk id="5" creationId="{97F9BEDA-E80F-4511-A65A-787DCA1914EF}"/>
          </ac:spMkLst>
        </pc:spChg>
        <pc:spChg chg="add del mod">
          <ac:chgData name="Rob Voorwinden" userId="adc43841-46f6-4a3a-966f-33cb6ec2275b" providerId="ADAL" clId="{49C6DEC6-FA11-4425-8F97-769A61AF473E}" dt="2021-09-02T14:06:16.428" v="0" actId="6264"/>
          <ac:spMkLst>
            <pc:docMk/>
            <pc:sldMk cId="0" sldId="258"/>
            <ac:spMk id="6" creationId="{D5AB299A-E638-4D3F-9C3B-55BF87CF3F2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‹nr.›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‹nr.›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September 2, 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Opening nieuwstudiejaar en corona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donderdag 2 september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V5: Behoor jij of iemand in jouw huishouden tot de risicogroep?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2,439    Overgeslagen: 73</a:t>
            </a:r>
          </a:p>
        </p:txBody>
      </p:sp>
      <p:pic>
        <p:nvPicPr>
          <p:cNvPr id="4" name="Picture 3" descr="table69338125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2122964"/>
            <a:ext cx="7543800" cy="1422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V6: Ben je gevaccineerd?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2,430    Overgeslagen: 82</a:t>
            </a:r>
          </a:p>
        </p:txBody>
      </p:sp>
      <p:pic>
        <p:nvPicPr>
          <p:cNvPr id="4" name="Picture 3" descr="chart69338242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V6: Ben je gevaccineerd?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2,430    Overgeslagen: 82</a:t>
            </a:r>
          </a:p>
        </p:txBody>
      </p:sp>
      <p:pic>
        <p:nvPicPr>
          <p:cNvPr id="4" name="Picture 3" descr="table69338242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V9: In hoeverre voel je je veilig binnen de instelling?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2,423    Overgeslagen: 89</a:t>
            </a:r>
          </a:p>
        </p:txBody>
      </p:sp>
      <p:pic>
        <p:nvPicPr>
          <p:cNvPr id="4" name="Picture 3" descr="chart69338545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143" y="1049658"/>
            <a:ext cx="5729712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V9: In hoeverre voel je je veilig binnen de instelling?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2,423    Overgeslagen: 89</a:t>
            </a:r>
          </a:p>
        </p:txBody>
      </p:sp>
      <p:pic>
        <p:nvPicPr>
          <p:cNvPr id="4" name="Picture 3" descr="table69338545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729264"/>
            <a:ext cx="75438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V10: Verwacht je naast het fysieke onderwijs ook het online onderwijs te moeten blijven verzorgen?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2,415    Overgeslagen: 97</a:t>
            </a:r>
          </a:p>
        </p:txBody>
      </p:sp>
      <p:pic>
        <p:nvPicPr>
          <p:cNvPr id="4" name="Picture 3" descr="chart69338597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V10: Verwacht je naast het fysieke onderwijs ook het online onderwijs te moeten blijven verzorgen?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2,415    Overgeslagen: 97</a:t>
            </a:r>
          </a:p>
        </p:txBody>
      </p:sp>
      <p:pic>
        <p:nvPicPr>
          <p:cNvPr id="4" name="Picture 3" descr="table69338597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V14: Kan er volgens jou voldoende geventileerd worden?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2,136    Overgeslagen: 376</a:t>
            </a:r>
          </a:p>
        </p:txBody>
      </p:sp>
      <p:pic>
        <p:nvPicPr>
          <p:cNvPr id="4" name="Picture 3" descr="chart69339010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143" y="1049658"/>
            <a:ext cx="5729712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V14: Kan er volgens jou voldoende geventileerd worden?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2,136    Overgeslagen: 376</a:t>
            </a:r>
          </a:p>
        </p:txBody>
      </p:sp>
      <p:pic>
        <p:nvPicPr>
          <p:cNvPr id="4" name="Picture 3" descr="table69339010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729264"/>
            <a:ext cx="75438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Aanmaakdatum: woensdag 18 augustus 2021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2512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Totale aantal reacties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Voltooide reacties: 2512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</p:spPr>
        <p:txBody>
          <a:bodyPr>
            <a:normAutofit fontScale="90000"/>
          </a:bodyPr>
          <a:lstStyle/>
          <a:p>
            <a:r>
              <a:rPr lang="nl-NL"/>
              <a:t>V1: In welke sector werk 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36" y="736649"/>
            <a:ext cx="5332506" cy="249144"/>
          </a:xfrm>
        </p:spPr>
        <p:txBody>
          <a:bodyPr/>
          <a:lstStyle/>
          <a:p>
            <a:r>
              <a:rPr lang="nl-NL"/>
              <a:t>Beantwoord: 2,508    Overgeslagen: 4</a:t>
            </a:r>
          </a:p>
        </p:txBody>
      </p:sp>
      <p:pic>
        <p:nvPicPr>
          <p:cNvPr id="4" name="Picture 3" descr="chart6933791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V1: In welke sector werk 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2,508    Overgeslagen: 4</a:t>
            </a:r>
          </a:p>
        </p:txBody>
      </p:sp>
      <p:pic>
        <p:nvPicPr>
          <p:cNvPr id="4" name="Picture 3" descr="table69337916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V2: Wat voor soort functie heb 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1,446    Overgeslagen: 1,066</a:t>
            </a:r>
          </a:p>
        </p:txBody>
      </p:sp>
      <p:pic>
        <p:nvPicPr>
          <p:cNvPr id="4" name="Picture 3" descr="chart6933795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143" y="1049658"/>
            <a:ext cx="5729712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V2: Wat voor soort functie heb 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1,446    Overgeslagen: 1,066</a:t>
            </a:r>
          </a:p>
        </p:txBody>
      </p:sp>
      <p:pic>
        <p:nvPicPr>
          <p:cNvPr id="4" name="Picture 3" descr="table6933795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729264"/>
            <a:ext cx="75438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V3: Wat voor functie heb 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743    Overgeslagen: 1,769</a:t>
            </a:r>
          </a:p>
        </p:txBody>
      </p:sp>
      <p:pic>
        <p:nvPicPr>
          <p:cNvPr id="4" name="Picture 3" descr="chart69337993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38" y="1049658"/>
            <a:ext cx="7310323" cy="35690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V3: Wat voor functie heb je?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743    Overgeslagen: 1,769</a:t>
            </a:r>
          </a:p>
        </p:txBody>
      </p:sp>
      <p:pic>
        <p:nvPicPr>
          <p:cNvPr id="4" name="Picture 3" descr="table69337993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926114"/>
            <a:ext cx="7543800" cy="1816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V5: Behoor jij of iemand in jouw huishouden tot de risicogroep?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Beantwoord: 2,439    Overgeslagen: 73</a:t>
            </a:r>
          </a:p>
        </p:txBody>
      </p:sp>
      <p:pic>
        <p:nvPicPr>
          <p:cNvPr id="4" name="Picture 3" descr="chart69338125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246664"/>
            <a:ext cx="7543800" cy="3175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294</TotalTime>
  <Words>284</Words>
  <Application>Microsoft Office PowerPoint</Application>
  <PresentationFormat>Diavoorstelling (16:9)</PresentationFormat>
  <Paragraphs>38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PowerPoint-presentatie</vt:lpstr>
      <vt:lpstr>2512</vt:lpstr>
      <vt:lpstr>V1: In welke sector werk je?</vt:lpstr>
      <vt:lpstr>V1: In welke sector werk je?</vt:lpstr>
      <vt:lpstr>V2: Wat voor soort functie heb je?</vt:lpstr>
      <vt:lpstr>V2: Wat voor soort functie heb je?</vt:lpstr>
      <vt:lpstr>V3: Wat voor functie heb je?</vt:lpstr>
      <vt:lpstr>V3: Wat voor functie heb je?</vt:lpstr>
      <vt:lpstr>V5: Behoor jij of iemand in jouw huishouden tot de risicogroep?</vt:lpstr>
      <vt:lpstr>V5: Behoor jij of iemand in jouw huishouden tot de risicogroep?</vt:lpstr>
      <vt:lpstr>V6: Ben je gevaccineerd?</vt:lpstr>
      <vt:lpstr>V6: Ben je gevaccineerd?</vt:lpstr>
      <vt:lpstr>V9: In hoeverre voel je je veilig binnen de instelling?</vt:lpstr>
      <vt:lpstr>V9: In hoeverre voel je je veilig binnen de instelling?</vt:lpstr>
      <vt:lpstr>V10: Verwacht je naast het fysieke onderwijs ook het online onderwijs te moeten blijven verzorgen?</vt:lpstr>
      <vt:lpstr>V10: Verwacht je naast het fysieke onderwijs ook het online onderwijs te moeten blijven verzorgen?</vt:lpstr>
      <vt:lpstr>V14: Kan er volgens jou voldoende geventileerd worden?</vt:lpstr>
      <vt:lpstr>V14: Kan er volgens jou voldoende geventileerd worden?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Rob Voorwinden</cp:lastModifiedBy>
  <cp:revision>45</cp:revision>
  <dcterms:created xsi:type="dcterms:W3CDTF">2014-01-30T23:18:11Z</dcterms:created>
  <dcterms:modified xsi:type="dcterms:W3CDTF">2021-09-02T14:06:19Z</dcterms:modified>
</cp:coreProperties>
</file>